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838" r:id="rId2"/>
    <p:sldId id="1839" r:id="rId3"/>
    <p:sldId id="1846" r:id="rId4"/>
    <p:sldId id="1847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A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2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3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22B7C-EA52-47E6-99E8-B3AAA61546D1}" type="datetimeFigureOut">
              <a:rPr lang="tr-TR" smtClean="0"/>
              <a:pPr/>
              <a:t>14.10.2025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41B30-EBB9-4243-BDA9-82A6E5256C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A3ED92C-A4A5-47FA-B8E7-7F44D608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EE49583-7CC7-4EC2-BE6F-09838C4AE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72B81C8-7632-45B2-B550-897CB9746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F1DA-E3B8-417F-856C-4C7D18813E8D}" type="datetimeFigureOut">
              <a:rPr lang="tr-TR" smtClean="0"/>
              <a:pPr/>
              <a:t>14.10.2025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DFD39D5-145E-41F2-9FDA-FAAD5878C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FDE73E5-F242-4D10-AA72-B549B280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890AB-B5FC-446C-AE3F-88323007524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878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3B53D3F-1249-4FC2-877E-4E4C118CF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CA66DD1-08AA-41D4-B5E9-6717B167A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7928DA2-41F2-4D08-A5D2-08D84DBFA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F1DA-E3B8-417F-856C-4C7D18813E8D}" type="datetimeFigureOut">
              <a:rPr lang="tr-TR" smtClean="0"/>
              <a:pPr/>
              <a:t>14.10.2025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705AC2-B1D1-44B2-9E3A-755473FFE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371A867-F80D-450A-A512-6393450F1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890AB-B5FC-446C-AE3F-88323007524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541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C8B862A-5153-4B6C-895A-CA131C91BA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BC1AB88-8AA6-42F4-9774-182123C46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2C47BEA-7690-4C3F-A1E3-B47C54356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F1DA-E3B8-417F-856C-4C7D18813E8D}" type="datetimeFigureOut">
              <a:rPr lang="tr-TR" smtClean="0"/>
              <a:pPr/>
              <a:t>14.10.2025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0903634-B378-4DB9-9FB9-973BB3BC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0763AED-15B8-412A-A27F-D79C2F37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890AB-B5FC-446C-AE3F-88323007524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85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25B528A-C04C-4673-AB3A-5E413AF82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E08765-FF00-41C7-B2EF-DB84363F3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CFB1EF6-FC9E-41ED-84B5-CC00237F5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F1DA-E3B8-417F-856C-4C7D18813E8D}" type="datetimeFigureOut">
              <a:rPr lang="tr-TR" smtClean="0"/>
              <a:pPr/>
              <a:t>14.10.2025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BD250AA-6B1D-453B-A5C0-71802843B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23728DD-E67F-49C0-8463-22FA1E415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890AB-B5FC-446C-AE3F-88323007524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790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BBB5D42-329C-4EC3-A1AB-7BDEE8730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8B92794-A834-4FDB-8DD2-EFB3DFE76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A5E508B-97AD-4328-A40F-25984D1E7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F1DA-E3B8-417F-856C-4C7D18813E8D}" type="datetimeFigureOut">
              <a:rPr lang="tr-TR" smtClean="0"/>
              <a:pPr/>
              <a:t>14.10.2025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F9209EE-2016-4695-B537-FCDB0515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9441DCA-F44C-412E-BD0D-C7E1DBD38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890AB-B5FC-446C-AE3F-88323007524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132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5135BF7-B505-42D6-91C1-8F5190385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7AC96E-EDF5-478D-AE76-845B93BA4C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0A23AA3-5467-44A1-AA32-3EAFFDFAC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2F0C9B1-0ED4-4026-87FF-01C2CCCFD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F1DA-E3B8-417F-856C-4C7D18813E8D}" type="datetimeFigureOut">
              <a:rPr lang="tr-TR" smtClean="0"/>
              <a:pPr/>
              <a:t>14.10.2025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4666035-8E40-4C00-9F23-EB80B8507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CBC22DE-EFDD-45E6-89AE-9F51B5B7D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890AB-B5FC-446C-AE3F-88323007524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255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FCC953D-9F12-4D81-AB8F-98E017809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D633CA0-3798-402E-BDB0-84E96E5CE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6A04574-CE02-4435-BC89-E0A18DC53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799F8FF-16A2-4321-AF28-70B7DB2EBA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4876245-0282-4051-891B-B97597011E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2706E24-4F14-4361-BBF1-D82271A3C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F1DA-E3B8-417F-856C-4C7D18813E8D}" type="datetimeFigureOut">
              <a:rPr lang="tr-TR" smtClean="0"/>
              <a:pPr/>
              <a:t>14.10.2025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3DC1B9C-E471-4399-97BE-88FAEC04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00BBC51-BCFD-4946-AC46-219FA66F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890AB-B5FC-446C-AE3F-88323007524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903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E096CB0-2309-4636-B848-9CCDA031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32013F6-24FB-4E9A-A38A-6068BD486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F1DA-E3B8-417F-856C-4C7D18813E8D}" type="datetimeFigureOut">
              <a:rPr lang="tr-TR" smtClean="0"/>
              <a:pPr/>
              <a:t>14.10.2025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39A5893-2631-4A31-852B-EEDD6D985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A5D1183-72E6-46D5-A782-0BD434AFD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890AB-B5FC-446C-AE3F-88323007524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008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56C2439-F09C-4D8E-8763-50F6D8813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F1DA-E3B8-417F-856C-4C7D18813E8D}" type="datetimeFigureOut">
              <a:rPr lang="tr-TR" smtClean="0"/>
              <a:pPr/>
              <a:t>14.10.2025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5DCA7F4-CE0C-4389-BF43-3740AD28E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3BF977D-423C-4AD4-B2F3-FB1F452F6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890AB-B5FC-446C-AE3F-88323007524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353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91A0408-B1FD-4097-9763-FC6EEBA8F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0CC059-BAC8-42F6-A526-18A336F39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999F43B-EA22-47EC-BA1D-3B8E0430A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D84538E-F2E8-4971-B35E-BE8AC1909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F1DA-E3B8-417F-856C-4C7D18813E8D}" type="datetimeFigureOut">
              <a:rPr lang="tr-TR" smtClean="0"/>
              <a:pPr/>
              <a:t>14.10.2025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8A9FE1B-F800-4930-A746-A301A0F05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9BBC6CB-9802-48AA-9C9D-09D7C6CB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890AB-B5FC-446C-AE3F-88323007524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6908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1382A80-1C86-4F50-8D54-D270C1196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9141E24-F2EF-4877-A545-4EFC121085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F98FB59-38DE-450C-AB21-B3B89AC6B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7A39459-21F5-4562-AF51-439DBB68F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F1DA-E3B8-417F-856C-4C7D18813E8D}" type="datetimeFigureOut">
              <a:rPr lang="tr-TR" smtClean="0"/>
              <a:pPr/>
              <a:t>14.10.2025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8B038F2-203F-4BEE-AB09-D7E1B4646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A03C396-A97E-43B0-AA34-8CDF1039E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890AB-B5FC-446C-AE3F-88323007524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257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38C7F84A-16DC-4381-B94A-5A71E1BF2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7182D5D-5CF3-405D-BA84-628C521CC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E779A16-EEE6-43D3-89A6-A938DC21A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3F1DA-E3B8-417F-856C-4C7D18813E8D}" type="datetimeFigureOut">
              <a:rPr lang="tr-TR" smtClean="0"/>
              <a:pPr/>
              <a:t>14.10.2025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F1BA447-C8CC-46E9-B37F-6B903C3A0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E7A586A-64C4-4623-9B80-33358D88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890AB-B5FC-446C-AE3F-88323007524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453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o 12">
            <a:extLst>
              <a:ext uri="{FF2B5EF4-FFF2-40B4-BE49-F238E27FC236}">
                <a16:creationId xmlns:a16="http://schemas.microsoft.com/office/drawing/2014/main" id="{AAD7AC6B-14AE-37FA-95EE-B8F76CD94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644774"/>
              </p:ext>
            </p:extLst>
          </p:nvPr>
        </p:nvGraphicFramePr>
        <p:xfrm>
          <a:off x="201335" y="180871"/>
          <a:ext cx="11832513" cy="4399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32513">
                  <a:extLst>
                    <a:ext uri="{9D8B030D-6E8A-4147-A177-3AD203B41FA5}">
                      <a16:colId xmlns:a16="http://schemas.microsoft.com/office/drawing/2014/main" val="3854883109"/>
                    </a:ext>
                  </a:extLst>
                </a:gridCol>
              </a:tblGrid>
              <a:tr h="439914"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en-US" dirty="0"/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81AB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AB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671017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71" y="6251428"/>
            <a:ext cx="11839458" cy="451143"/>
          </a:xfrm>
          <a:prstGeom prst="rect">
            <a:avLst/>
          </a:prstGeom>
        </p:spPr>
      </p:pic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" y="0"/>
            <a:ext cx="12166915" cy="685799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939606" y="4268284"/>
            <a:ext cx="9366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BÖLÜM / PROGRAM ADI</a:t>
            </a:r>
            <a:endParaRPr lang="tr-TR" sz="2800" dirty="0">
              <a:solidFill>
                <a:srgbClr val="00B0F0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440981" y="2800789"/>
            <a:ext cx="63633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FAKÜLTE / MYO ADI</a:t>
            </a:r>
            <a:endParaRPr lang="tr-TR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28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" y="0"/>
            <a:ext cx="12166915" cy="6857998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DETAY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666427" y="307679"/>
            <a:ext cx="9624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BAŞLIK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39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" y="0"/>
            <a:ext cx="12166913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36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" y="0"/>
            <a:ext cx="12166911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36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Kırmızı Turuncu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10</Words>
  <Application>Microsoft Office PowerPoint</Application>
  <PresentationFormat>Geniş ekran</PresentationFormat>
  <Paragraphs>4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Kemal ÇELİK</dc:creator>
  <cp:lastModifiedBy>ASUS</cp:lastModifiedBy>
  <cp:revision>79</cp:revision>
  <dcterms:created xsi:type="dcterms:W3CDTF">2025-01-30T13:44:27Z</dcterms:created>
  <dcterms:modified xsi:type="dcterms:W3CDTF">2025-10-14T11:53:50Z</dcterms:modified>
</cp:coreProperties>
</file>